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43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3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5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3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9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0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7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9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9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6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9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3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6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1756-0A7B-4853-A0C4-0E70E76899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BD377E-FC78-4D55-B84F-E81C42E27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47619" y="4470400"/>
            <a:ext cx="10358651" cy="2387600"/>
          </a:xfrm>
        </p:spPr>
        <p:txBody>
          <a:bodyPr>
            <a:noAutofit/>
          </a:bodyPr>
          <a:lstStyle/>
          <a:p>
            <a:pPr marL="2430780">
              <a:spcBef>
                <a:spcPts val="1200"/>
              </a:spcBef>
              <a:spcAft>
                <a:spcPts val="0"/>
              </a:spcAft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нициативный проект </a:t>
            </a:r>
            <a:br>
              <a:rPr lang="ru-RU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«Центр поддержки общественных инициатив»,  выдвигаемый для получения финансовой поддержки из областного бюджета в рамках регионального проекта «Комфортное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Поморье»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направлению «Капитальный и текущий ремонт социальных объектов» 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28" y="6160930"/>
            <a:ext cx="626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Тойма</a:t>
            </a:r>
            <a:endParaRPr lang="ru-RU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31319"/>
              </p:ext>
            </p:extLst>
          </p:nvPr>
        </p:nvGraphicFramePr>
        <p:xfrm>
          <a:off x="1115269" y="1339515"/>
          <a:ext cx="6985994" cy="551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025"/>
                <a:gridCol w="2746138"/>
                <a:gridCol w="831058"/>
                <a:gridCol w="831058"/>
                <a:gridCol w="723167"/>
                <a:gridCol w="723167"/>
                <a:gridCol w="698381"/>
              </a:tblGrid>
              <a:tr h="87541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Основные индикаторы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2026г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2027г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57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центров поддержки общественных инициатив (ед.)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09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общественных объединений и граждан, участвующих в проектной деятельности (участие в грантовых конкурсах) 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57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организованных Органов ТОС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38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проведенных тренингов и семинаров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57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организованных Органов НКО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46497" y="587817"/>
            <a:ext cx="9501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Прогноз развития общественных инициатив по годам: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1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87708" y="48126"/>
            <a:ext cx="8745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eaLnBrk="0" fontAlgn="base" hangingPunct="0">
              <a:spcAft>
                <a:spcPct val="0"/>
              </a:spcAft>
            </a:pP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Предварительный расчет необходимых расходов на реализацию инициативного проекта: 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69350"/>
              </p:ext>
            </p:extLst>
          </p:nvPr>
        </p:nvGraphicFramePr>
        <p:xfrm>
          <a:off x="587708" y="1321289"/>
          <a:ext cx="9288381" cy="5328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079"/>
                <a:gridCol w="7331301"/>
                <a:gridCol w="1524001"/>
              </a:tblGrid>
              <a:tr h="530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Сумма (тыс.рублей)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218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Капитальный ремонт здания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4102,21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24761">
                <a:tc rowSpan="10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том числе работы, выполненные заинтересованными лицами в реализации проекта: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274,1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55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Разборка плинтусов: деревянных и из пластмассовых материалов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8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Разборка покрытий полов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8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Разборка деревянных перекрытий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8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Разборка обшивки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55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Снятие наличников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8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Разборка деревянных заполнений проемов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55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Разборка кладки печей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8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Снятие обоев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218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Облагораживание территории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153,9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218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Замена окон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305,1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Оказания услуги по проведению проверки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187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Непредвиденные затраты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88,3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218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3619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НДС - 20%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900,8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  <a:tr h="2806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5 </a:t>
                      </a:r>
                      <a:r>
                        <a:rPr lang="ru-RU" sz="1600" dirty="0" smtClean="0">
                          <a:effectLst/>
                        </a:rPr>
                        <a:t>491,2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56" marR="75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89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3961" y="0"/>
            <a:ext cx="87451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eaLnBrk="0" fontAlgn="base" hangingPunct="0">
              <a:spcAft>
                <a:spcPct val="0"/>
              </a:spcAft>
            </a:pP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Количество граждан, принявших участие в выдвижении инициативного проекта (руководители и члены НКО, инициативные граждане, волонтеры – 11 человек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5" y="1705150"/>
            <a:ext cx="7732296" cy="51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3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28992" y="1259849"/>
            <a:ext cx="8745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eaLnBrk="0" fontAlgn="base" hangingPunct="0">
              <a:spcAft>
                <a:spcPct val="0"/>
              </a:spcAft>
            </a:pP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Планируемые источники финансирования проекта: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96633"/>
              </p:ext>
            </p:extLst>
          </p:nvPr>
        </p:nvGraphicFramePr>
        <p:xfrm>
          <a:off x="725989" y="2167149"/>
          <a:ext cx="8947399" cy="3271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580"/>
                <a:gridCol w="4928228"/>
                <a:gridCol w="1614111"/>
                <a:gridCol w="1925480"/>
              </a:tblGrid>
              <a:tr h="56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ru-RU" sz="1200" spc="-1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источника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(тыс. рублей)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в общей сумме проекта (процентов)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223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26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Средства областного бюджета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4063,49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74%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26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Средства местного бюджета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274,56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26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Средства физических лиц, поступившие в местный бюджет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560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Средства юридических лиц и индивидуальных предпринимателей, поступившие в местный бюджет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878,59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16%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852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Сведения о планируемом (возможном) имущественном и (или) трудовом участии заинтересованных лиц в реализации инициативного проекта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274,56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  <a:tr h="2684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</a:rPr>
                        <a:t>5 </a:t>
                      </a:r>
                      <a:r>
                        <a:rPr lang="ru-RU" sz="1200" dirty="0" smtClean="0">
                          <a:effectLst/>
                        </a:rPr>
                        <a:t>491,2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2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00655" y="872659"/>
            <a:ext cx="904814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eaLnBrk="0" fontAlgn="base" hangingPunct="0">
              <a:spcAft>
                <a:spcPct val="0"/>
              </a:spcAft>
            </a:pP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Планируемые сроки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реализации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инициативного проекта:</a:t>
            </a:r>
            <a:b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2024г</a:t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Численность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населения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территории реализации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инициативного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проекта: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01.01.2023 в Верхней Тойме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зарегистрировано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3589 человек, </a:t>
            </a: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проживает-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2932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22042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3041" y="1095197"/>
            <a:ext cx="11027391" cy="5024866"/>
          </a:xfrm>
        </p:spPr>
        <p:txBody>
          <a:bodyPr>
            <a:noAutofit/>
          </a:bodyPr>
          <a:lstStyle/>
          <a:p>
            <a:pPr marL="2430780" algn="ctr">
              <a:spcBef>
                <a:spcPts val="1200"/>
              </a:spcBef>
            </a:pPr>
            <a:r>
              <a:rPr lang="ru-RU" sz="3600" b="1" i="1" dirty="0">
                <a:solidFill>
                  <a:srgbClr val="00B050"/>
                </a:solidFill>
              </a:rPr>
              <a:t>Целью проекта является </a:t>
            </a:r>
            <a:r>
              <a:rPr lang="ru-RU" sz="2800" dirty="0">
                <a:solidFill>
                  <a:srgbClr val="00B050"/>
                </a:solidFill>
              </a:rPr>
              <a:t>- создание Центра поддержки общественных </a:t>
            </a:r>
            <a:r>
              <a:rPr lang="ru-RU" sz="2800" dirty="0" smtClean="0">
                <a:solidFill>
                  <a:srgbClr val="00B050"/>
                </a:solidFill>
              </a:rPr>
              <a:t>                              инициатив-пространства </a:t>
            </a:r>
            <a:r>
              <a:rPr lang="ru-RU" sz="2800" dirty="0">
                <a:solidFill>
                  <a:srgbClr val="00B050"/>
                </a:solidFill>
              </a:rPr>
              <a:t>для развития, поддержки и продвижения общественных инициатив, привлечения институтов гражданского общества к решению вопросов социально-экономического развития в </a:t>
            </a:r>
            <a:r>
              <a:rPr lang="ru-RU" sz="2800" dirty="0" smtClean="0">
                <a:solidFill>
                  <a:srgbClr val="00B050"/>
                </a:solidFill>
              </a:rPr>
              <a:t>                                                    Верхнетоемском </a:t>
            </a:r>
            <a:r>
              <a:rPr lang="ru-RU" sz="2800" dirty="0">
                <a:solidFill>
                  <a:srgbClr val="00B050"/>
                </a:solidFill>
              </a:rPr>
              <a:t>муниципальном округе.</a:t>
            </a:r>
            <a:br>
              <a:rPr lang="ru-RU" sz="2800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779" y="160422"/>
            <a:ext cx="7858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Инициатор проекта –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Председатель ТОС «Идея»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Валеева Ольга Николаевна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7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750627" y="379303"/>
            <a:ext cx="857152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dirty="0">
                <a:solidFill>
                  <a:srgbClr val="00B050"/>
                </a:solidFill>
              </a:rPr>
              <a:t>Задачи проекта:</a:t>
            </a:r>
            <a:br>
              <a:rPr lang="ru-RU" sz="2300" dirty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- Создать площадку для обучения, повышения и расширения профессиональных компетенций их сотрудников и добровольцев для развития спектра и повышения качества предоставляемых ими услуг</a:t>
            </a:r>
            <a:r>
              <a:rPr lang="ru-RU" sz="2300" dirty="0" smtClean="0">
                <a:solidFill>
                  <a:srgbClr val="00B050"/>
                </a:solidFill>
              </a:rPr>
              <a:t>. 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                     </a:t>
            </a: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- Оказывать комплекс информационных, консультационных, методических и образовательных услуг для НКО и  инициативных групп</a:t>
            </a:r>
            <a:r>
              <a:rPr lang="ru-RU" sz="2300" dirty="0" smtClean="0">
                <a:solidFill>
                  <a:srgbClr val="00B050"/>
                </a:solidFill>
              </a:rPr>
              <a:t>.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- Повысить информированность жителей Верхнетоемского муниципального округа о деятельности СО НКО, оказания им поддержки и участия в их деятельности</a:t>
            </a:r>
            <a:r>
              <a:rPr lang="ru-RU" sz="2300" dirty="0" smtClean="0">
                <a:solidFill>
                  <a:srgbClr val="00B050"/>
                </a:solidFill>
              </a:rPr>
              <a:t>.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- Вовлечь гражданских активистов в общественную деятельность Верхнетоемского муниципального округа для решения проблем и повышения качества жизни населения.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805218" y="462257"/>
            <a:ext cx="85715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rgbClr val="00B050"/>
                </a:solidFill>
              </a:rPr>
              <a:t> "У жителей есть большое желание начать решать проблемы с помощью проектной деятельности. И очень радует, что в округе есть общественники, которые планируют создать здесь ресурсный центр для помощи местным НКО" - отметила Александра Усачева по итогам поездки в Верхнюю Тойму" (районная газета "Заря" №26 от 04 апреля 2023 года).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ПРОБЛЕМА</a:t>
            </a:r>
            <a:r>
              <a:rPr lang="ru-RU" sz="2400" dirty="0" smtClean="0">
                <a:solidFill>
                  <a:srgbClr val="00B050"/>
                </a:solidFill>
              </a:rPr>
              <a:t> - Необходимо </a:t>
            </a:r>
            <a:r>
              <a:rPr lang="ru-RU" sz="2400" dirty="0">
                <a:solidFill>
                  <a:srgbClr val="00B050"/>
                </a:solidFill>
              </a:rPr>
              <a:t>современное пространство, оборудованное информационными технологиями, позволяющими оказывать комплекс методических, обучающих, консультационных услуг некоммерческим организациям и инициативным  гражданам для их активного участия в проектной деятельности.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1105376" y="249097"/>
            <a:ext cx="75881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dirty="0" smtClean="0">
                <a:solidFill>
                  <a:srgbClr val="00B050"/>
                </a:solidFill>
              </a:rPr>
              <a:t>Центр поддержки общественных инициатив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гранты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конкурсы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помощь в написании заявок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</a:t>
            </a:r>
            <a:r>
              <a:rPr lang="ru-RU" sz="2400" dirty="0" smtClean="0">
                <a:solidFill>
                  <a:srgbClr val="00B050"/>
                </a:solidFill>
              </a:rPr>
              <a:t>пройти </a:t>
            </a:r>
            <a:r>
              <a:rPr lang="ru-RU" sz="2400" dirty="0">
                <a:solidFill>
                  <a:srgbClr val="00B050"/>
                </a:solidFill>
              </a:rPr>
              <a:t>обучение по программам написания проектов;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получить </a:t>
            </a:r>
            <a:r>
              <a:rPr lang="ru-RU" sz="2400" dirty="0">
                <a:solidFill>
                  <a:srgbClr val="00B050"/>
                </a:solidFill>
              </a:rPr>
              <a:t>консультации специалистов, как в онлайн, так и офлайн режиме;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собраться </a:t>
            </a:r>
            <a:r>
              <a:rPr lang="ru-RU" sz="2400" dirty="0">
                <a:solidFill>
                  <a:srgbClr val="00B050"/>
                </a:solidFill>
              </a:rPr>
              <a:t>командой проекта для обсуждения</a:t>
            </a:r>
            <a:r>
              <a:rPr lang="ru-RU" sz="2400" dirty="0" smtClean="0">
                <a:solidFill>
                  <a:srgbClr val="00B050"/>
                </a:solidFill>
              </a:rPr>
              <a:t>;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встретиться </a:t>
            </a:r>
            <a:r>
              <a:rPr lang="ru-RU" sz="2400" dirty="0">
                <a:solidFill>
                  <a:srgbClr val="00B050"/>
                </a:solidFill>
              </a:rPr>
              <a:t>с партнерами;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принять </a:t>
            </a:r>
            <a:r>
              <a:rPr lang="ru-RU" sz="2400" dirty="0">
                <a:solidFill>
                  <a:srgbClr val="00B050"/>
                </a:solidFill>
              </a:rPr>
              <a:t>участие </a:t>
            </a:r>
            <a:r>
              <a:rPr lang="ru-RU" sz="2400" dirty="0" err="1">
                <a:solidFill>
                  <a:srgbClr val="00B050"/>
                </a:solidFill>
              </a:rPr>
              <a:t>вебинарах</a:t>
            </a: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2"/>
          <a:stretch/>
        </p:blipFill>
        <p:spPr>
          <a:xfrm>
            <a:off x="8693531" y="0"/>
            <a:ext cx="3498469" cy="26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532264" y="761796"/>
            <a:ext cx="758815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dirty="0" smtClean="0">
                <a:solidFill>
                  <a:srgbClr val="00B050"/>
                </a:solidFill>
              </a:rPr>
              <a:t>Центр необходим для: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 </a:t>
            </a: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организаций НКО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ветеранские организации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женсоветы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- союз отцов</a:t>
            </a:r>
            <a:br>
              <a:rPr lang="ru-RU" sz="2300" dirty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>- «Движение первых»</a:t>
            </a: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>- молодежный совет</a:t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976" y="0"/>
            <a:ext cx="3593024" cy="2693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96" y="4135272"/>
            <a:ext cx="3630304" cy="2722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7272" y="4367284"/>
            <a:ext cx="33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Женсовет с. Верхняя </a:t>
            </a:r>
            <a:r>
              <a:rPr lang="ru-RU" dirty="0">
                <a:solidFill>
                  <a:srgbClr val="C00000"/>
                </a:solidFill>
              </a:rPr>
              <a:t>Т</a:t>
            </a:r>
            <a:r>
              <a:rPr lang="ru-RU" dirty="0" smtClean="0">
                <a:solidFill>
                  <a:srgbClr val="C00000"/>
                </a:solidFill>
              </a:rPr>
              <a:t>ойма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264" t="19081" r="18301" b="24986"/>
          <a:stretch/>
        </p:blipFill>
        <p:spPr>
          <a:xfrm>
            <a:off x="52755" y="4631522"/>
            <a:ext cx="2445476" cy="2226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920" y="4020381"/>
            <a:ext cx="5640292" cy="2837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920" y="4020381"/>
            <a:ext cx="564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Президиум совета ветеранов и пенсионеров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2276" t="19090" r="25000" b="31135"/>
          <a:stretch/>
        </p:blipFill>
        <p:spPr>
          <a:xfrm>
            <a:off x="4399129" y="116274"/>
            <a:ext cx="4162567" cy="22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0" y="3764023"/>
            <a:ext cx="1154600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Для решения проблемы необходимо: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- провести капитальный ремонт административного здания, расположенного по адресу: Архангельская область, Верхнетоемский район, с. Верхняя Тойма, ул. Ломоносова, д. 1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 </a:t>
            </a:r>
            <a:r>
              <a:rPr lang="ru-RU" sz="2400" dirty="0">
                <a:solidFill>
                  <a:srgbClr val="00B050"/>
                </a:solidFill>
              </a:rPr>
              <a:t>венцы, перекрытия; обшивки фасада; замена дверей; ремонт крыши; внутренние работы; септик и подводка труб канализации; замена окон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- благоустройство и озеленение территории</a:t>
            </a: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6" y="0"/>
            <a:ext cx="5136107" cy="38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655092" y="1294011"/>
            <a:ext cx="521356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В предполагаемом здании для размещения Центра поддержки общественных инициатив имеется 5 комнат, которые могут разместить посетителей по разным направленностям работы.</a:t>
            </a: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 smtClean="0">
                <a:solidFill>
                  <a:srgbClr val="00B050"/>
                </a:solidFill>
              </a:rPr>
              <a:t/>
            </a:r>
            <a:br>
              <a:rPr lang="ru-RU" sz="2300" dirty="0" smtClean="0">
                <a:solidFill>
                  <a:srgbClr val="00B050"/>
                </a:solidFill>
              </a:rPr>
            </a:br>
            <a:r>
              <a:rPr lang="ru-RU" sz="2300" dirty="0">
                <a:solidFill>
                  <a:srgbClr val="00B050"/>
                </a:solidFill>
              </a:rPr>
              <a:t/>
            </a:r>
            <a:br>
              <a:rPr lang="ru-RU" sz="2300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00" t="30040" r="35299" b="16800"/>
          <a:stretch/>
        </p:blipFill>
        <p:spPr>
          <a:xfrm>
            <a:off x="6059727" y="0"/>
            <a:ext cx="6132273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98090" y="2238233"/>
            <a:ext cx="723331" cy="46402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66078" y="4107977"/>
            <a:ext cx="791570" cy="5868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79224" y="4107977"/>
            <a:ext cx="491319" cy="423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8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112295" y="856357"/>
            <a:ext cx="9817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ожидаемый результат реализации </a:t>
            </a:r>
            <a:r>
              <a:rPr lang="ru-RU" sz="2400" b="1" i="1" dirty="0">
                <a:solidFill>
                  <a:srgbClr val="00B050"/>
                </a:solidFill>
              </a:rPr>
              <a:t>инициативного проекта: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отремонтированы места общего пользования Центра общественных инициатив: входная группа, общий коридор, санузлы, актовый зал;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проведено благоустройство территории;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разработка и принятие «Программы развития НКО и общественных организаций в Верхнетоемском округе»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разработка механизма поощрения активистов и волонтеров НКО, которые внесли значительный вклад в социально-экономическое развитие Верхнетоемского </a:t>
            </a:r>
            <a:r>
              <a:rPr lang="ru-RU" sz="2000" dirty="0" smtClean="0">
                <a:solidFill>
                  <a:srgbClr val="00B050"/>
                </a:solidFill>
              </a:rPr>
              <a:t>округа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формирование и ведение базы данных общественных объединений и некоммерческих </a:t>
            </a:r>
            <a:r>
              <a:rPr lang="ru-RU" sz="2000" dirty="0" smtClean="0">
                <a:solidFill>
                  <a:srgbClr val="00B050"/>
                </a:solidFill>
              </a:rPr>
              <a:t>организаций;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организация и проведение системы муниципальных научно-практических, учебно-методических семинаров, конференций, фестивалей по обмену опытом работы общественных объединений (с привлечением иногородних экспертов</a:t>
            </a:r>
            <a:r>
              <a:rPr lang="ru-RU" sz="2000" dirty="0" smtClean="0">
                <a:solidFill>
                  <a:srgbClr val="00B050"/>
                </a:solidFill>
              </a:rPr>
              <a:t>);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разработка и утверждение плана работы Центра общественных </a:t>
            </a:r>
            <a:r>
              <a:rPr lang="ru-RU" sz="2000" dirty="0" smtClean="0">
                <a:solidFill>
                  <a:srgbClr val="00B050"/>
                </a:solidFill>
              </a:rPr>
              <a:t>инициатив; 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- отслеживание </a:t>
            </a:r>
            <a:r>
              <a:rPr lang="ru-RU" sz="2000" dirty="0">
                <a:solidFill>
                  <a:srgbClr val="00B050"/>
                </a:solidFill>
              </a:rPr>
              <a:t>и информирование сотрудников НКО о </a:t>
            </a:r>
            <a:r>
              <a:rPr lang="ru-RU" sz="2000" dirty="0" err="1">
                <a:solidFill>
                  <a:srgbClr val="00B050"/>
                </a:solidFill>
              </a:rPr>
              <a:t>грантовых</a:t>
            </a:r>
            <a:r>
              <a:rPr lang="ru-RU" sz="2000" dirty="0">
                <a:solidFill>
                  <a:srgbClr val="00B050"/>
                </a:solidFill>
              </a:rPr>
              <a:t> конкурсах; 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- проведение </a:t>
            </a:r>
            <a:r>
              <a:rPr lang="ru-RU" sz="2000" dirty="0">
                <a:solidFill>
                  <a:srgbClr val="00B050"/>
                </a:solidFill>
              </a:rPr>
              <a:t>дней открытых дверей НКО)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- создание группы </a:t>
            </a:r>
            <a:r>
              <a:rPr lang="ru-RU" sz="2000" dirty="0" err="1">
                <a:solidFill>
                  <a:srgbClr val="00B050"/>
                </a:solidFill>
              </a:rPr>
              <a:t>ВКонтакте</a:t>
            </a:r>
            <a:r>
              <a:rPr lang="ru-RU" sz="2000" dirty="0">
                <a:solidFill>
                  <a:srgbClr val="00B050"/>
                </a:solidFill>
              </a:rPr>
              <a:t> «Центр общественных инициатив в Верхнетоемском округе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50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445</Words>
  <Application>Microsoft Office PowerPoint</Application>
  <PresentationFormat>Широкоэкранный</PresentationFormat>
  <Paragraphs>136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Инициативный проект  «Центр поддержки общественных инициатив»,  выдвигаемый для получения финансовой поддержки из областного бюджета в рамках регионального проекта «Комфортное Поморье»  по направлению «Капитальный и текущий ремонт социальных объектов»   </vt:lpstr>
      <vt:lpstr>Целью проекта является - создание Центра поддержки общественных                               инициатив-пространства для развития, поддержки и продвижения общественных инициатив, привлечения институтов гражданского общества к решению вопросов социально-экономического развития в                                                     Верхнетоемском муниципальном округе. </vt:lpstr>
      <vt:lpstr>Задачи проекта: - Создать площадку для обучения, повышения и расширения профессиональных компетенций их сотрудников и добровольцев для развития спектра и повышения качества предоставляемых ими услуг.                        - Оказывать комплекс информационных, консультационных, методических и образовательных услуг для НКО и  инициативных групп.  - Повысить информированность жителей Верхнетоемского муниципального округа о деятельности СО НКО, оказания им поддержки и участия в их деятельности.  - Вовлечь гражданских активистов в общественную деятельность Верхнетоемского муниципального округа для решения проблем и повышения качества жизни населения. </vt:lpstr>
      <vt:lpstr> "У жителей есть большое желание начать решать проблемы с помощью проектной деятельности. И очень радует, что в округе есть общественники, которые планируют создать здесь ресурсный центр для помощи местным НКО" - отметила Александра Усачева по итогам поездки в Верхнюю Тойму" (районная газета "Заря" №26 от 04 апреля 2023 года).   ПРОБЛЕМА - Необходимо современное пространство, оборудованное информационными технологиями, позволяющими оказывать комплекс методических, обучающих, консультационных услуг некоммерческим организациям и инициативным  гражданам для их активного участия в проектной деятельности.</vt:lpstr>
      <vt:lpstr>Центр поддержки общественных инициатив  - гранты - конкурсы - помощь в написании заявок - пройти обучение по программам написания проектов;  - получить консультации специалистов, как в онлайн, так и офлайн режиме;  - собраться командой проекта для обсуждения; - встретиться с партнерами;  - принять участие вебинарах  </vt:lpstr>
      <vt:lpstr>Центр необходим для:   - организаций НКО - ветеранские организации - женсоветы - союз отцов - «Движение первых» - молодежный совет    </vt:lpstr>
      <vt:lpstr>Для решения проблемы необходимо: - провести капитальный ремонт административного здания, расположенного по адресу: Архангельская область, Верхнетоемский район, с. Верхняя Тойма, ул. Ломоносова, д. 1. ( венцы, перекрытия; обшивки фасада; замена дверей; ремонт крыши; внутренние работы; септик и подводка труб канализации; замена окон)  - благоустройство и озеленение территории    </vt:lpstr>
      <vt:lpstr>В предполагаемом здании для размещения Центра поддержки общественных инициатив имеется 5 комнат, которые могут разместить посетителей по разным направленностям работы.    </vt:lpstr>
      <vt:lpstr>ожидаемый результат реализации инициативного проекта:  - отремонтированы места общего пользования Центра общественных инициатив: входная группа, общий коридор, санузлы, актовый зал; - проведено благоустройство территории; - разработка и принятие «Программы развития НКО и общественных организаций в Верхнетоемском округе» - разработка механизма поощрения активистов и волонтеров НКО, которые внесли значительный вклад в социально-экономическое развитие Верхнетоемского округа - формирование и ведение базы данных общественных объединений и некоммерческих организаций; - организация и проведение системы муниципальных научно-практических, учебно-методических семинаров, конференций, фестивалей по обмену опытом работы общественных объединений (с привлечением иногородних экспертов); - разработка и утверждение плана работы Центра общественных инициатив;  - отслеживание и информирование сотрудников НКО о грантовых конкурсах;  - проведение дней открытых дверей НКО) - создание группы ВКонтакте «Центр общественных инициатив в Верхнетоемском округе»</vt:lpstr>
      <vt:lpstr>Прогноз развития общественных инициатив по годам:</vt:lpstr>
      <vt:lpstr>Предварительный расчет необходимых расходов на реализацию инициативного проекта: </vt:lpstr>
      <vt:lpstr>Количество граждан, принявших участие в выдвижении инициативного проекта (руководители и члены НКО, инициативные граждане, волонтеры – 11 человек</vt:lpstr>
      <vt:lpstr>Планируемые источники финансирования проекта:</vt:lpstr>
      <vt:lpstr>Планируемые сроки  реализации инициативного проекта: 2024г     Численность населения  на территории реализации  инициативного проекта:  на 01.01.2023 в Верхней Тойме  зарегистрировано 3589 человек,  проживает- 2932 человека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  «Центр поддержки общественных инициатив»,  выдвигаемый для получения финансовой поддержки из областного бюджета в рамках регионального проекта «Комфортное Поморье»</dc:title>
  <dc:creator>User</dc:creator>
  <cp:lastModifiedBy>User</cp:lastModifiedBy>
  <cp:revision>35</cp:revision>
  <dcterms:created xsi:type="dcterms:W3CDTF">2023-09-07T12:04:54Z</dcterms:created>
  <dcterms:modified xsi:type="dcterms:W3CDTF">2023-10-05T08:55:26Z</dcterms:modified>
</cp:coreProperties>
</file>